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 autoCompressPictures="0">
  <p:sldMasterIdLst>
    <p:sldMasterId id="2147483669" r:id="rId4"/>
  </p:sldMasterIdLst>
  <p:notesMasterIdLst>
    <p:notesMasterId r:id="rId6"/>
  </p:notesMasterIdLst>
  <p:sldIdLst>
    <p:sldId id="276" r:id="rId5"/>
  </p:sldIdLst>
  <p:sldSz cx="5145088" cy="5143500"/>
  <p:notesSz cx="6858000" cy="9144000"/>
  <p:embeddedFontLst>
    <p:embeddedFont>
      <p:font typeface="Arial Black" panose="020B0604020202020204" pitchFamily="34" charset="0"/>
      <p:bold r:id="rId7"/>
    </p:embeddedFont>
    <p:embeddedFont>
      <p:font typeface="Calibri" panose="020F0502020204030204" pitchFamily="34" charset="0"/>
      <p:regular r:id="rId8"/>
      <p:bold r:id="rId9"/>
      <p:italic r:id="rId10"/>
      <p:boldItalic r:id="rId11"/>
    </p:embeddedFont>
    <p:embeddedFont>
      <p:font typeface="EC Square Sans Pro Extra Black" panose="02000506040000020004" pitchFamily="2" charset="0"/>
      <p:bold r:id="rId12"/>
      <p:italic r:id="rId13"/>
      <p:boldItalic r:id="rId14"/>
    </p:embeddedFont>
    <p:embeddedFont>
      <p:font typeface="Open Sans" panose="020B0606030504020204" pitchFamily="34" charset="0"/>
      <p:regular r:id="rId15"/>
      <p:bold r:id="rId16"/>
      <p:italic r:id="rId17"/>
      <p:boldItalic r:id="rId18"/>
    </p:embeddedFont>
    <p:embeddedFont>
      <p:font typeface="Roboto" pitchFamily="2" charset="0"/>
      <p:regular r:id="rId19"/>
      <p:bold r:id="rId20"/>
      <p:italic r:id="rId21"/>
      <p:boldItalic r:id="rId22"/>
    </p:embeddedFont>
  </p:embeddedFontLst>
  <p:defaultTextStyle>
    <a:defPPr>
      <a:defRPr lang="fr-FR"/>
    </a:defPPr>
    <a:lvl1pPr marL="0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1pPr>
    <a:lvl2pPr marL="342842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2pPr>
    <a:lvl3pPr marL="685685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3pPr>
    <a:lvl4pPr marL="1028528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4pPr>
    <a:lvl5pPr marL="1371371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5pPr>
    <a:lvl6pPr marL="1714213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6pPr>
    <a:lvl7pPr marL="2057057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7pPr>
    <a:lvl8pPr marL="2399899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8pPr>
    <a:lvl9pPr marL="2742742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Gutman, Micheline (CNTR)" initials="GM(" lastIdx="1" clrIdx="0">
    <p:extLst>
      <p:ext uri="{19B8F6BF-5375-455C-9EA6-DF929625EA0E}">
        <p15:presenceInfo xmlns:p15="http://schemas.microsoft.com/office/powerpoint/2012/main" userId="S::n101343@icf.com::db8883a6-51ad-43f0-bda9-7d5439b0837a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74392"/>
    <a:srgbClr val="2C389B"/>
    <a:srgbClr val="F468A3"/>
    <a:srgbClr val="1D726F"/>
    <a:srgbClr val="01B23B"/>
    <a:srgbClr val="303F9F"/>
    <a:srgbClr val="FF6F00"/>
    <a:srgbClr val="CFE8E6"/>
    <a:srgbClr val="C9E9E7"/>
    <a:srgbClr val="BED98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6491"/>
    <p:restoredTop sz="96253"/>
  </p:normalViewPr>
  <p:slideViewPr>
    <p:cSldViewPr snapToGrid="0" snapToObjects="1">
      <p:cViewPr varScale="1">
        <p:scale>
          <a:sx n="158" d="100"/>
          <a:sy n="158" d="100"/>
        </p:scale>
        <p:origin x="2200" y="18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2.fntdata"/><Relationship Id="rId13" Type="http://schemas.openxmlformats.org/officeDocument/2006/relationships/font" Target="fonts/font7.fntdata"/><Relationship Id="rId18" Type="http://schemas.openxmlformats.org/officeDocument/2006/relationships/font" Target="fonts/font12.fntdata"/><Relationship Id="rId26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openxmlformats.org/officeDocument/2006/relationships/font" Target="fonts/font15.fntdata"/><Relationship Id="rId7" Type="http://schemas.openxmlformats.org/officeDocument/2006/relationships/font" Target="fonts/font1.fntdata"/><Relationship Id="rId12" Type="http://schemas.openxmlformats.org/officeDocument/2006/relationships/font" Target="fonts/font6.fntdata"/><Relationship Id="rId17" Type="http://schemas.openxmlformats.org/officeDocument/2006/relationships/font" Target="fonts/font11.fntdata"/><Relationship Id="rId25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font" Target="fonts/font10.fntdata"/><Relationship Id="rId20" Type="http://schemas.openxmlformats.org/officeDocument/2006/relationships/font" Target="fonts/font14.fntdata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openxmlformats.org/officeDocument/2006/relationships/font" Target="fonts/font5.fntdata"/><Relationship Id="rId24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font" Target="fonts/font9.fntdata"/><Relationship Id="rId23" Type="http://schemas.openxmlformats.org/officeDocument/2006/relationships/commentAuthors" Target="commentAuthors.xml"/><Relationship Id="rId10" Type="http://schemas.openxmlformats.org/officeDocument/2006/relationships/font" Target="fonts/font4.fntdata"/><Relationship Id="rId19" Type="http://schemas.openxmlformats.org/officeDocument/2006/relationships/font" Target="fonts/font13.fntdata"/><Relationship Id="rId4" Type="http://schemas.openxmlformats.org/officeDocument/2006/relationships/slideMaster" Target="slideMasters/slideMaster1.xml"/><Relationship Id="rId9" Type="http://schemas.openxmlformats.org/officeDocument/2006/relationships/font" Target="fonts/font3.fntdata"/><Relationship Id="rId14" Type="http://schemas.openxmlformats.org/officeDocument/2006/relationships/font" Target="fonts/font8.fntdata"/><Relationship Id="rId22" Type="http://schemas.openxmlformats.org/officeDocument/2006/relationships/font" Target="fonts/font16.fntdata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09044C-A887-4544-9D63-717F219077B1}" type="datetimeFigureOut">
              <a:t>16/01/2025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885950" y="1143000"/>
            <a:ext cx="30861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C88FA3-62FF-3645-8A09-9287F79DC5EF}" type="slidenum"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318577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1pPr>
    <a:lvl2pPr marL="171496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2pPr>
    <a:lvl3pPr marL="342991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3pPr>
    <a:lvl4pPr marL="514487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4pPr>
    <a:lvl5pPr marL="685983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5pPr>
    <a:lvl6pPr marL="857479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6pPr>
    <a:lvl7pPr marL="1028974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7pPr>
    <a:lvl8pPr marL="1200470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8pPr>
    <a:lvl9pPr marL="1371966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emf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34A5DFED-5240-E847-A444-AE59CC7B34C9}"/>
              </a:ext>
            </a:extLst>
          </p:cNvPr>
          <p:cNvSpPr txBox="1"/>
          <p:nvPr userDrawn="1"/>
        </p:nvSpPr>
        <p:spPr>
          <a:xfrm>
            <a:off x="343923" y="3667380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l">
              <a:spcAft>
                <a:spcPts val="1800"/>
              </a:spcAft>
            </a:pPr>
            <a:endParaRPr lang="en-GB" sz="6300" b="1">
              <a:solidFill>
                <a:srgbClr val="0F807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25D6DA1E-81E7-9044-BF23-243B6F46388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21448821">
            <a:off x="3037382" y="3086646"/>
            <a:ext cx="1492183" cy="1492183"/>
          </a:xfrm>
          <a:prstGeom prst="rect">
            <a:avLst/>
          </a:prstGeom>
        </p:spPr>
      </p:pic>
      <p:sp>
        <p:nvSpPr>
          <p:cNvPr id="12" name="Espace réservé du texte 8">
            <a:extLst>
              <a:ext uri="{FF2B5EF4-FFF2-40B4-BE49-F238E27FC236}">
                <a16:creationId xmlns:a16="http://schemas.microsoft.com/office/drawing/2014/main" id="{515F81D4-7E85-5747-869F-DDE3A74A2E2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 rot="20827250">
            <a:off x="3121534" y="3558178"/>
            <a:ext cx="1281854" cy="242568"/>
          </a:xfrm>
          <a:prstGeom prst="rect">
            <a:avLst/>
          </a:prstGeom>
          <a:solidFill>
            <a:srgbClr val="FFE52E"/>
          </a:solidFill>
        </p:spPr>
        <p:txBody>
          <a:bodyPr lIns="0" tIns="54000" rIns="0" bIns="0" anchor="ctr" anchorCtr="0"/>
          <a:lstStyle>
            <a:lvl1pPr marL="0" indent="0" algn="ctr">
              <a:spcBef>
                <a:spcPts val="0"/>
              </a:spcBef>
              <a:buFontTx/>
              <a:buNone/>
              <a:defRPr sz="1450" b="1" i="0" cap="all" spc="50" baseline="0">
                <a:solidFill>
                  <a:srgbClr val="274392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2pPr>
            <a:lvl3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3pPr>
            <a:lvl4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4pPr>
            <a:lvl5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5pPr>
          </a:lstStyle>
          <a:p>
            <a:pPr lvl="0"/>
            <a:r>
              <a:rPr lang="fr-FR"/>
              <a:t>Umsóknir </a:t>
            </a:r>
            <a:endParaRPr lang="en-GB"/>
          </a:p>
        </p:txBody>
      </p:sp>
      <p:sp>
        <p:nvSpPr>
          <p:cNvPr id="14" name="Espace réservé du texte 8">
            <a:extLst>
              <a:ext uri="{FF2B5EF4-FFF2-40B4-BE49-F238E27FC236}">
                <a16:creationId xmlns:a16="http://schemas.microsoft.com/office/drawing/2014/main" id="{23AC6B07-408E-7649-84B4-10D2B81C4603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 rot="20827250">
            <a:off x="2998013" y="3810219"/>
            <a:ext cx="1624125" cy="242198"/>
          </a:xfrm>
          <a:prstGeom prst="rect">
            <a:avLst/>
          </a:prstGeom>
          <a:solidFill>
            <a:srgbClr val="FFE52E"/>
          </a:solidFill>
        </p:spPr>
        <p:txBody>
          <a:bodyPr lIns="0" tIns="54000" rIns="0" bIns="0" anchor="ctr" anchorCtr="0"/>
          <a:lstStyle>
            <a:lvl1pPr marL="0" indent="0" algn="ctr">
              <a:spcBef>
                <a:spcPts val="0"/>
              </a:spcBef>
              <a:buFontTx/>
              <a:buNone/>
              <a:defRPr sz="1450" b="1" i="0" cap="all" spc="50" baseline="0">
                <a:solidFill>
                  <a:srgbClr val="274392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2pPr>
            <a:lvl3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3pPr>
            <a:lvl4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4pPr>
            <a:lvl5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5pPr>
          </a:lstStyle>
          <a:p>
            <a:pPr lvl="0"/>
            <a:r>
              <a:rPr lang="fr-FR"/>
              <a:t>opna 2. apríl</a:t>
            </a:r>
            <a:endParaRPr lang="en-GB"/>
          </a:p>
        </p:txBody>
      </p:sp>
      <p:pic>
        <p:nvPicPr>
          <p:cNvPr id="18" name="Image 17">
            <a:extLst>
              <a:ext uri="{FF2B5EF4-FFF2-40B4-BE49-F238E27FC236}">
                <a16:creationId xmlns:a16="http://schemas.microsoft.com/office/drawing/2014/main" id="{AD6AAE35-EC3F-77A5-293A-D4DC402397A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47645" y="187693"/>
            <a:ext cx="770874" cy="466110"/>
          </a:xfrm>
          <a:prstGeom prst="rect">
            <a:avLst/>
          </a:prstGeom>
        </p:spPr>
      </p:pic>
      <p:sp>
        <p:nvSpPr>
          <p:cNvPr id="11" name="Espace réservé du texte 2">
            <a:extLst>
              <a:ext uri="{FF2B5EF4-FFF2-40B4-BE49-F238E27FC236}">
                <a16:creationId xmlns:a16="http://schemas.microsoft.com/office/drawing/2014/main" id="{97E881F9-805E-5F04-9F2D-CF619249DCE8}"/>
              </a:ext>
            </a:extLst>
          </p:cNvPr>
          <p:cNvSpPr txBox="1">
            <a:spLocks/>
          </p:cNvSpPr>
          <p:nvPr userDrawn="1"/>
        </p:nvSpPr>
        <p:spPr>
          <a:xfrm rot="16200000">
            <a:off x="4129733" y="3451555"/>
            <a:ext cx="1895157" cy="135549"/>
          </a:xfrm>
          <a:prstGeom prst="rect">
            <a:avLst/>
          </a:prstGeom>
        </p:spPr>
        <p:txBody>
          <a:bodyPr lIns="0" tIns="0" rIns="0" bIns="0"/>
          <a:lstStyle>
            <a:lvl1pPr marL="0" indent="0" algn="ctr" defTabSz="342900" rtl="0" eaLnBrk="1" latinLnBrk="0" hangingPunct="1">
              <a:lnSpc>
                <a:spcPct val="80000"/>
              </a:lnSpc>
              <a:spcBef>
                <a:spcPts val="0"/>
              </a:spcBef>
              <a:buFont typeface="Arial" panose="020B0604020202020204" pitchFamily="34" charset="0"/>
              <a:buNone/>
              <a:defRPr sz="75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1pPr>
            <a:lvl2pPr marL="17145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2pPr>
            <a:lvl3pPr marL="34290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3pPr>
            <a:lvl4pPr marL="51435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4pPr>
            <a:lvl5pPr marL="68580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5pPr>
            <a:lvl6pPr marL="94297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11442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8587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45732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fr-BE" sz="700" b="0" i="0">
                <a:latin typeface="Arial" panose="020B0604020202020204" pitchFamily="34" charset="0"/>
                <a:ea typeface="Roboto" pitchFamily="2" charset="0"/>
                <a:cs typeface="Arial" panose="020B0604020202020204" pitchFamily="34" charset="0"/>
              </a:rPr>
              <a:t>© Evrópusambandið 2025 – Shutterstock</a:t>
            </a:r>
            <a:endParaRPr lang="fr-FR" sz="700" b="0" i="0">
              <a:latin typeface="Arial" panose="020B0604020202020204" pitchFamily="34" charset="0"/>
              <a:ea typeface="Roboto" pitchFamily="2" charset="0"/>
              <a:cs typeface="Arial" panose="020B0604020202020204" pitchFamily="34" charset="0"/>
            </a:endParaRP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7D3FA4A4-33D5-E790-A4C8-749D90515EE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330517" y="877773"/>
            <a:ext cx="3500353" cy="849313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lnSpc>
                <a:spcPct val="85000"/>
              </a:lnSpc>
              <a:spcBef>
                <a:spcPts val="0"/>
              </a:spcBef>
              <a:buNone/>
              <a:defRPr sz="2450" b="1" i="0" baseline="0">
                <a:solidFill>
                  <a:schemeClr val="bg1"/>
                </a:solidFill>
                <a:effectLst>
                  <a:outerShdw blurRad="331621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71450" indent="0">
              <a:buNone/>
              <a:defRPr sz="2400" b="1" i="0" baseline="0">
                <a:latin typeface="Roboto" pitchFamily="2" charset="0"/>
              </a:defRPr>
            </a:lvl2pPr>
            <a:lvl3pPr marL="342900" indent="0">
              <a:buNone/>
              <a:defRPr sz="2400" b="1" i="0" baseline="0">
                <a:latin typeface="Roboto" pitchFamily="2" charset="0"/>
              </a:defRPr>
            </a:lvl3pPr>
            <a:lvl4pPr marL="514350" indent="0">
              <a:buNone/>
              <a:defRPr sz="2400" b="1" i="0" baseline="0">
                <a:latin typeface="Roboto" pitchFamily="2" charset="0"/>
              </a:defRPr>
            </a:lvl4pPr>
            <a:lvl5pPr marL="685800" indent="0">
              <a:buNone/>
              <a:defRPr sz="2400" b="1" i="0" baseline="0">
                <a:latin typeface="Roboto" pitchFamily="2" charset="0"/>
              </a:defRPr>
            </a:lvl5pPr>
          </a:lstStyle>
          <a:p>
            <a:pPr lvl="0"/>
            <a:r>
              <a:rPr lang="fr-FR"/>
              <a:t>Leynist draumaliðið </a:t>
            </a:r>
            <a:br>
              <a:rPr lang="fr-FR"/>
            </a:br>
            <a:r>
              <a:rPr lang="fr-FR"/>
              <a:t>þitt hér? </a:t>
            </a: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776BC307-01EB-413E-5DA1-8B6E69BAA10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/>
          <a:srcRect l="70721"/>
          <a:stretch/>
        </p:blipFill>
        <p:spPr>
          <a:xfrm>
            <a:off x="4568825" y="192254"/>
            <a:ext cx="387019" cy="243098"/>
          </a:xfrm>
          <a:prstGeom prst="rect">
            <a:avLst/>
          </a:prstGeom>
        </p:spPr>
      </p:pic>
      <p:sp>
        <p:nvSpPr>
          <p:cNvPr id="16" name="Espace réservé du texte 2">
            <a:extLst>
              <a:ext uri="{FF2B5EF4-FFF2-40B4-BE49-F238E27FC236}">
                <a16:creationId xmlns:a16="http://schemas.microsoft.com/office/drawing/2014/main" id="{28B4F660-1DA2-AA15-051D-0D386C588323}"/>
              </a:ext>
            </a:extLst>
          </p:cNvPr>
          <p:cNvSpPr txBox="1">
            <a:spLocks/>
          </p:cNvSpPr>
          <p:nvPr userDrawn="1"/>
        </p:nvSpPr>
        <p:spPr>
          <a:xfrm>
            <a:off x="2649999" y="282455"/>
            <a:ext cx="1895157" cy="135549"/>
          </a:xfrm>
          <a:prstGeom prst="rect">
            <a:avLst/>
          </a:prstGeom>
        </p:spPr>
        <p:txBody>
          <a:bodyPr lIns="0" tIns="0" rIns="0" bIns="0"/>
          <a:lstStyle>
            <a:lvl1pPr marL="0" indent="0" algn="ctr" defTabSz="342900" rtl="0" eaLnBrk="1" latinLnBrk="0" hangingPunct="1">
              <a:lnSpc>
                <a:spcPct val="80000"/>
              </a:lnSpc>
              <a:spcBef>
                <a:spcPts val="0"/>
              </a:spcBef>
              <a:buFont typeface="Arial" panose="020B0604020202020204" pitchFamily="34" charset="0"/>
              <a:buNone/>
              <a:defRPr sz="75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1pPr>
            <a:lvl2pPr marL="17145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2pPr>
            <a:lvl3pPr marL="34290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3pPr>
            <a:lvl4pPr marL="51435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4pPr>
            <a:lvl5pPr marL="68580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5pPr>
            <a:lvl6pPr marL="94297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11442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8587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45732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fr-BE" sz="800" b="1" i="0" kern="800" cap="all" spc="50" baseline="0">
                <a:latin typeface="Arial" panose="020B0604020202020204" pitchFamily="34" charset="0"/>
                <a:ea typeface="Roboto Lt" pitchFamily="2" charset="0"/>
                <a:cs typeface="Arial" panose="020B0604020202020204" pitchFamily="34" charset="0"/>
              </a:rPr>
              <a:t>Evrópusambandið</a:t>
            </a:r>
            <a:endParaRPr lang="fr-FR" sz="800" b="1" i="0" kern="800" cap="all" spc="50" baseline="0">
              <a:latin typeface="Arial" panose="020B0604020202020204" pitchFamily="34" charset="0"/>
              <a:ea typeface="Roboto Lt" pitchFamily="2" charset="0"/>
              <a:cs typeface="Arial" panose="020B0604020202020204" pitchFamily="34" charset="0"/>
            </a:endParaRPr>
          </a:p>
        </p:txBody>
      </p:sp>
      <p:pic>
        <p:nvPicPr>
          <p:cNvPr id="15" name="Image 14">
            <a:extLst>
              <a:ext uri="{FF2B5EF4-FFF2-40B4-BE49-F238E27FC236}">
                <a16:creationId xmlns:a16="http://schemas.microsoft.com/office/drawing/2014/main" id="{08906881-534D-148A-41EA-1F65A9BFA059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rcRect t="1845" b="1845"/>
          <a:stretch/>
        </p:blipFill>
        <p:spPr>
          <a:xfrm>
            <a:off x="180901" y="3966863"/>
            <a:ext cx="1068203" cy="9682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81742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5DFA9651-2FF0-104E-9A12-C7F79BA2767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 l="9" r="9"/>
          <a:stretch/>
        </p:blipFill>
        <p:spPr>
          <a:xfrm>
            <a:off x="0" y="0"/>
            <a:ext cx="5142567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46542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</p:sldLayoutIdLst>
  <p:txStyles>
    <p:titleStyle>
      <a:lvl1pPr algn="l" defTabSz="342900" rtl="0" eaLnBrk="1" latinLnBrk="0" hangingPunct="1">
        <a:lnSpc>
          <a:spcPct val="90000"/>
        </a:lnSpc>
        <a:spcBef>
          <a:spcPct val="0"/>
        </a:spcBef>
        <a:buNone/>
        <a:defRPr sz="16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85725" indent="-85725" algn="l" defTabSz="3429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050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900" kern="1200">
          <a:solidFill>
            <a:schemeClr val="tx1"/>
          </a:solidFill>
          <a:latin typeface="+mn-lt"/>
          <a:ea typeface="+mn-ea"/>
          <a:cs typeface="+mn-cs"/>
        </a:defRPr>
      </a:lvl2pPr>
      <a:lvl3pPr marL="42862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750" kern="1200">
          <a:solidFill>
            <a:schemeClr val="tx1"/>
          </a:solidFill>
          <a:latin typeface="+mn-lt"/>
          <a:ea typeface="+mn-ea"/>
          <a:cs typeface="+mn-cs"/>
        </a:defRPr>
      </a:lvl3pPr>
      <a:lvl4pPr marL="60007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4pPr>
      <a:lvl5pPr marL="77152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5pPr>
      <a:lvl6pPr marL="94297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6pPr>
      <a:lvl7pPr marL="111442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7pPr>
      <a:lvl8pPr marL="128587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8pPr>
      <a:lvl9pPr marL="145732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1pPr>
      <a:lvl2pPr marL="17145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2pPr>
      <a:lvl3pPr marL="34290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3pPr>
      <a:lvl4pPr marL="51435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4pPr>
      <a:lvl5pPr marL="68580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5pPr>
      <a:lvl6pPr marL="85725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6pPr>
      <a:lvl7pPr marL="102870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7pPr>
      <a:lvl8pPr marL="120015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8pPr>
      <a:lvl9pPr marL="137160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F23ED274-F1A4-5E0B-E5CD-E7E9BA1934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texte 5">
            <a:extLst>
              <a:ext uri="{FF2B5EF4-FFF2-40B4-BE49-F238E27FC236}">
                <a16:creationId xmlns:a16="http://schemas.microsoft.com/office/drawing/2014/main" id="{EEB7340D-DAD6-25E8-2E89-301551AAEE7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texte 6">
            <a:extLst>
              <a:ext uri="{FF2B5EF4-FFF2-40B4-BE49-F238E27FC236}">
                <a16:creationId xmlns:a16="http://schemas.microsoft.com/office/drawing/2014/main" id="{1C72A62E-4500-C30C-5F2F-18E9F049B6F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92455266"/>
      </p:ext>
    </p:extLst>
  </p:cSld>
  <p:clrMapOvr>
    <a:masterClrMapping/>
  </p:clrMapOvr>
</p:sld>
</file>

<file path=ppt/theme/theme1.xml><?xml version="1.0" encoding="utf-8"?>
<a:theme xmlns:a="http://schemas.openxmlformats.org/drawingml/2006/main" name="3_Titl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noAutofit/>
      </a:bodyPr>
      <a:lstStyle>
        <a:defPPr algn="l">
          <a:spcAft>
            <a:spcPts val="1800"/>
          </a:spcAft>
          <a:defRPr sz="6300" b="1">
            <a:solidFill>
              <a:srgbClr val="0F807F"/>
            </a:solidFill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7a5c5d99-5796-4382-9a89-2d4b5a81ed6f">
      <Terms xmlns="http://schemas.microsoft.com/office/infopath/2007/PartnerControls"/>
    </lcf76f155ced4ddcb4097134ff3c332f>
    <TaxCatchAll xmlns="fa6a9aea-fb0f-4ddd-aff8-712634b7d5fe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FFCB10D51EE0A468729DC3D10121E70" ma:contentTypeVersion="18" ma:contentTypeDescription="Create a new document." ma:contentTypeScope="" ma:versionID="43af8bf80879fdaecff69d330c7d362d">
  <xsd:schema xmlns:xsd="http://www.w3.org/2001/XMLSchema" xmlns:xs="http://www.w3.org/2001/XMLSchema" xmlns:p="http://schemas.microsoft.com/office/2006/metadata/properties" xmlns:ns2="7a5c5d99-5796-4382-9a89-2d4b5a81ed6f" xmlns:ns3="aad09c5d-b553-4dfc-a46e-f3f9e40983c3" xmlns:ns4="fa6a9aea-fb0f-4ddd-aff8-712634b7d5fe" targetNamespace="http://schemas.microsoft.com/office/2006/metadata/properties" ma:root="true" ma:fieldsID="231488ee9feca75aaeb2bafeabac57e6" ns2:_="" ns3:_="" ns4:_="">
    <xsd:import namespace="7a5c5d99-5796-4382-9a89-2d4b5a81ed6f"/>
    <xsd:import namespace="aad09c5d-b553-4dfc-a46e-f3f9e40983c3"/>
    <xsd:import namespace="fa6a9aea-fb0f-4ddd-aff8-712634b7d5f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ServiceLocation" minOccurs="0"/>
                <xsd:element ref="ns2:MediaLengthInSeconds" minOccurs="0"/>
                <xsd:element ref="ns2:lcf76f155ced4ddcb4097134ff3c332f" minOccurs="0"/>
                <xsd:element ref="ns4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a5c5d99-5796-4382-9a89-2d4b5a81ed6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DateTaken" ma:index="11" nillable="true" ma:displayName="MediaServiceDateTaken" ma:hidden="true" ma:internalName="MediaServiceDateTaken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6856f2ee-118d-42e8-91de-064c9a66b68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ad09c5d-b553-4dfc-a46e-f3f9e40983c3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a6a9aea-fb0f-4ddd-aff8-712634b7d5fe" elementFormDefault="qualified">
    <xsd:import namespace="http://schemas.microsoft.com/office/2006/documentManagement/types"/>
    <xsd:import namespace="http://schemas.microsoft.com/office/infopath/2007/PartnerControls"/>
    <xsd:element name="TaxCatchAll" ma:index="23" nillable="true" ma:displayName="Taxonomy Catch All Column" ma:hidden="true" ma:list="{2e22dbda-0f4d-4368-be4b-5901af901257}" ma:internalName="TaxCatchAll" ma:showField="CatchAllData" ma:web="aad09c5d-b553-4dfc-a46e-f3f9e40983c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6091151A-5BB6-403D-B4ED-4CA156B3EA08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49A683BF-5461-4394-AF08-36AFBE1F1860}">
  <ds:schemaRefs>
    <ds:schemaRef ds:uri="http://schemas.microsoft.com/office/2006/metadata/properties"/>
    <ds:schemaRef ds:uri="http://schemas.microsoft.com/office/infopath/2007/PartnerControls"/>
    <ds:schemaRef ds:uri="7a5c5d99-5796-4382-9a89-2d4b5a81ed6f"/>
    <ds:schemaRef ds:uri="fa6a9aea-fb0f-4ddd-aff8-712634b7d5fe"/>
  </ds:schemaRefs>
</ds:datastoreItem>
</file>

<file path=customXml/itemProps3.xml><?xml version="1.0" encoding="utf-8"?>
<ds:datastoreItem xmlns:ds="http://schemas.openxmlformats.org/officeDocument/2006/customXml" ds:itemID="{E3FAF8CB-A426-453D-AF3E-55B94E66B6A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a5c5d99-5796-4382-9a89-2d4b5a81ed6f"/>
    <ds:schemaRef ds:uri="aad09c5d-b553-4dfc-a46e-f3f9e40983c3"/>
    <ds:schemaRef ds:uri="fa6a9aea-fb0f-4ddd-aff8-712634b7d5f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11254</TotalTime>
  <Words>0</Words>
  <Application>Microsoft Macintosh PowerPoint</Application>
  <PresentationFormat>Personnalisé</PresentationFormat>
  <Paragraphs>0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8" baseType="lpstr">
      <vt:lpstr>EC Square Sans Pro Extra Black</vt:lpstr>
      <vt:lpstr>Roboto</vt:lpstr>
      <vt:lpstr>Arial Black</vt:lpstr>
      <vt:lpstr>Calibri</vt:lpstr>
      <vt:lpstr>Arial</vt:lpstr>
      <vt:lpstr>Open Sans</vt:lpstr>
      <vt:lpstr>3_Title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john sivirine</dc:creator>
  <cp:lastModifiedBy>john sivirine</cp:lastModifiedBy>
  <cp:revision>120</cp:revision>
  <dcterms:created xsi:type="dcterms:W3CDTF">2021-04-28T16:14:15Z</dcterms:created>
  <dcterms:modified xsi:type="dcterms:W3CDTF">2025-01-16T21:38:44Z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0x010100DFFCB10D51EE0A468729DC3D10121E70</vt:lpwstr>
  </property>
</Properties>
</file>